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603" autoAdjust="0"/>
  </p:normalViewPr>
  <p:slideViewPr>
    <p:cSldViewPr snapToGrid="0">
      <p:cViewPr varScale="1">
        <p:scale>
          <a:sx n="86" d="100"/>
          <a:sy n="86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2ECBA-29BA-4C94-9F1B-A6B78BBDCAA6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66F0C-EEDD-45E4-B4B4-5005CA311C2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424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669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B9C74-E181-B844-671B-1A04D51BD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94B8C3E-C71D-570E-D133-A4FE43C7ED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0B42FD-F9C4-A57A-6173-0E172F006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 fonctionne un ordinateur ?</a:t>
            </a:r>
            <a:b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verras ce qu’il y a "sous le capot" : le matériel (comme le processeur ou la carte graphique) et les logiciels (comme Windows ou </a:t>
            </a:r>
            <a:r>
              <a:rPr lang="fr-FR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macOS</a:t>
            </a: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2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Réseaux et sécurité :</a:t>
            </a:r>
            <a:b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Comment Internet connecte les ordis entre eux, et comment protéger ses données contre les hackers ou les virus.</a:t>
            </a:r>
            <a:endParaRPr lang="fr-FR" sz="1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CAC044E-ADE9-EA97-AD87-CD0B46C3CE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7453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0EBB2-17EC-7FC9-D2D9-DAF39372D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CA3C61-1C9D-FD29-E830-022BA68BC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A0EF57B-B458-4014-DF58-4FDF96B72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Manipuler des données :</a:t>
            </a:r>
            <a:b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à organiser et analyser de grandes quantités d’infos, comme dans un tableau géant.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Bases de données :</a:t>
            </a:r>
            <a:b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Avec des outils comme SQL, tu pourras chercher et ranger des infos dans une base de données, comme le font YouTube ou Netflix pour te proposer des vidéos.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69906B-1060-148E-4D11-3D046BFC90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6940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5F29E-9A77-B075-C8E2-2B3B42A55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6099EAB-B893-66DB-751C-E3CA64B8E2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554BE7F-FE41-E748-2D3F-F55FF4458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impacts du numérique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réfléchiras aux effets des technologies sur notre vie quotidienne : les réseaux sociaux, la vie privée, ou encore les impacts écologiques.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Découvrir l’intelligence artificielle (IA)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les bases de l’IA, comme les algorithmes qui permettent à des robots ou à des applis (comme </a:t>
            </a:r>
            <a:r>
              <a:rPr lang="fr-F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ChatGPT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encore Gemini) d’apprendre et de s’améliorer.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7CC8FB-F02D-19D2-526B-739B55C8AA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0116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4C45A-005A-2ABC-8B0F-AC338BF56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374AB73-FE1F-5A23-66DE-FE12C4B8F8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4A03024-693E-EEC2-1DDD-173D6301D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Créer des applis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 exemple, une appli pour organiser tes devoirs, compter des points dans un jeu, ou faire des quiz interactifs.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Jeux vidéo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inventer ton propre jeu ! Tu pourras coder des petits jeux, comme un labyrinthe ou un jeu de plateforme.</a:t>
            </a:r>
          </a:p>
          <a:p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Sites web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à concevoir des sites simples avec des pages interactives, comme un blog ou un portfolio en ligne.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5F6ECF-D393-D3A0-42A4-C9DF103611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004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51865-3C30-E033-43ED-DA758CF40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7C3F790-477A-EAEE-453A-76CE6F77F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BFAB1B5-969B-BA64-F54B-D7B2E2F50C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Analyser des données :</a:t>
            </a:r>
            <a:b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 exemple, utiliser des stats pour 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Étudier les résultats d’une compétition sportive.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Comprendre les tendances sur les réseaux sociaux.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Prévoir les ventes d’un magasin.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L’objectif : regarder les infos brutes (des chiffres, des tableaux) et en tirer des conclusions utiles.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76D89C-0A40-9575-2DC1-E7EBEA5D18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9545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FDF15-055E-9872-6500-23D8B4511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8C71FFC-FB2F-6D48-03B2-D866FA6D4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AF9485F-2F9E-49ED-916F-A62C15215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Concevoir des algorithmes :</a:t>
            </a:r>
            <a:b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comme résoudre un puzzle : tu inventes des étapes pour que l’ordinateur accomplisse une tâche précise, comme 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Calculer des moyennes.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Organiser une liste d’élèves par ordre alphabétique.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Trouver le chemin le plus court dans un labyrinthe.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Coder tes idées :</a:t>
            </a:r>
            <a:b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fois ton idée prête, tu écris un programme pour la mettre en action 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6034D5-3B24-726C-3CFD-2F7C4CB4DA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682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EE028-85C8-8AE1-94DD-E68DC4F2B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CD581A6-71F6-2A96-DF36-CCCE90B9A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ED5E74B-5EE2-46AE-66B4-BCB9118D1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les curieux et les passionnés du numérique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te demandes comment fonctionnent les jeux vidéo, les applis, ou Internet, NSI est fait pour toi. C’est une matière où tu peux comprendre et créer avec les outils numériques.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Même si tu n’es pas encore sûr de travailler dans ce domaine plus tard, ça reste un super moyen d’apprendre des choses utiles et modernes.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 besoin d’être un pro pour commencer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n’as pas besoin de savoir coder ou de connaître plein de trucs sur les ordinateurs avant de choisir NSI.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cours commencent par les bases, donc si tu es motivé(e) et que tu aimes découvrir de nouvelles choses, c’est parfait 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2E1C0B-A81B-F84F-74B7-A7DE2B03EF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3111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3EADE-C264-3820-7135-D37D7A0BE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5161CC7-69AE-50A1-DD85-8D8BBEAC3C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59EEB5E-A95C-4F15-2278-0787128CA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Classes préparatoires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veux faire des études très poussées, tu peux choisir des classes prépa comme MP2I (maths, physique et informatique). Ces formations te préparent aux grandes écoles d’ingénieurs.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l’université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peux continuer en informatique, en maths ou dans des sciences liées au numérique pour devenir expert dans ce domaine.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Écoles spécialisées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 existe aussi des écoles qui se concentrent sur l’informatique ou le numérique, comme des écoles d’ingénieurs ou des écoles du numérique.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B3921A-1241-7AC2-D038-1C5965B5E9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4463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6ECF2-CD4A-5BD1-F3E5-61C4F8891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1A20171-D7CB-33D2-D961-4D819101A1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7BB2FF-A08A-5292-B4BE-F080F0070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Développeur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personne qui crée des logiciels, des jeux vidéo ou des applis, comme celles que tu utilises tous les jours.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Ingénieur en intelligence artificielle (IA)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peux travailler sur des technologies comme les robots ou les assistants vocaux (comme Siri ou Alexa).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Analyste de données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pourrais analyser plein d’infos (par exemple : les audiences d’une série ou les stats d’un sport) pour aider à prendre des décisions.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Spécialiste en cybersécurité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 métier consiste à protéger les systèmes informatiques contre les hackers et les virus.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111A60-5B0C-E5A8-8239-16CBA87E3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3531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9600-DE63-E775-FA89-FAC0D887D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458E2E5-27E9-32A8-5B3A-E15733D4D6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E661E47-2B0F-B484-46B6-AA88E083B5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porte vers le monde numérique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NSI, c’est une façon de découvrir et de comprendre le monde fascinant des ordinateurs, des applis et d’Internet.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 compétences pour le futur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apprendras des choses très utiles, comme coder, résoudre des problèmes et réfléchir comme un pro du numérique. Ce sont des compétences indispensables dans le monde d’aujourd’hui.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ceux qui aiment créer et relever des défis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tu es curieux(se), que tu aimes te lancer dans des projets, et que tu veux comprendre comment fonctionne ce que tu utilises au quotidien, alors NSI est faite pour toi 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526A77-F770-CA2B-BCE3-6FDFA7D24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255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NSI, ça veut dire "Numérique et Sciences Informatiques". C’est une spécialité que tu peux choisir au lycée général, comme d’autres matières (par exemple, SVT ou Physique-Chimie).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Cette spécialité est faite pour ceux qui aiment le numérique, qui veulent comprendre comment fonctionnent les ordinateurs, les jeux vidéo, les applis ou même Internet, mais aussi pour les curieux.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20276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48AE9-E7AC-1297-67E7-0EE4CAAF3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794F4EB-B45D-44E4-2FE9-A5FA5B6E00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C3FAB0A-0322-5454-4AC3-EBEC5C966B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F73DDFB-64CF-B3B8-1195-8405A1B6AE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7307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Pourquoi les ordinateurs fonctionnent comme ça ? En NSI, on ne se contente pas d’utiliser un ordi ou un téléphone, on apprend ce qui se passe "à l’intérieur".</a:t>
            </a:r>
          </a:p>
          <a:p>
            <a:pPr algn="l"/>
            <a:endParaRPr lang="fr-FR" dirty="0"/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Créer des programmes : Par exemple, tu apprendras à donner des "instructions" à un ordi pour qu’il fasse quelque chose, comme résoudre un problème ou créer un petit jeu. 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Décoder les systèmes : Tu comprendras comment les appareils (ordinateurs, téléphones) parlent entre eux grâce à des réseaux comme Internet.</a:t>
            </a:r>
          </a:p>
          <a:p>
            <a:pPr algn="l"/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Gérer des données : Tu découvriras comment sont organisées les informations, comme les playlists sur Spotify ou les vidéos sur YouTube.</a:t>
            </a:r>
            <a:endParaRPr lang="fr-FR" sz="1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317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Comprendre le monde numérique : Aujourd’hui, tout est numérique : tes applis préférées, les réseaux sociaux, les jeux en ligne… En NSI, tu verras comment tout ça fonctionne en coulisses !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Devenir créatif avec l’informatique : Tu pourras passer de simple utilisateur à quelqu’un qui crée : imaginer une appli, créer un jeu vidéo, ou encore analyser des données.</a:t>
            </a:r>
          </a:p>
          <a:p>
            <a:pPr algn="l"/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Préparer ton futur : Si tu veux un jour travailler dans des métiers sympas comme développeur de jeux, ingénieur en intelligence artificielle, ou même expert en cybersécurité, c’est un super point de départ.</a:t>
            </a:r>
            <a:endParaRPr lang="fr-FR" sz="18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71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 numérique est partout !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médecine, pour les scanners ou les robots chirurgicaux.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Dans les arts, pour créer des effets spéciaux ou des jeux vidéo.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ingénierie, pour construire des bâtiments ou fabriquer des voitures autonomes.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Même en économie, avec les banques ou les applis comme PayPal.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Beaucoup d’emplois ! Dans le futur, les métiers liés à l’informatique seront encore plus nombreux, et NSI peut t’aider à te préparer.</a:t>
            </a:r>
            <a:endParaRPr lang="fr-FR" sz="28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031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apprendras à coder : Par exemple, écrire des programmes en utilisant Python (un langage informatique) pour créer des applis, des jeux ou résoudre des problèmes.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deviendras plus logique : En programmant, tu apprendras à réfléchir étape par étape et à résoudre des casse-têtes, comme le ferait un détective !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comprendras mieux les ordis : Tu verras comment fonctionnent les ordinateurs, Internet, ou encore la sécurité des données. Plus de mystères, tu sauras ce qui se passe "derrière l’écran".</a:t>
            </a:r>
            <a:endParaRPr lang="fr-FR" sz="5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441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 tu veux continuer tes études dans des domaines comme :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Informatique : pour devenir développeur, créer des applis ou des jeux.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Ingénierie : pour construire des robots, des drones ou des voitures connectées.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 Science : pour analyser des données (par exemple, les stats d’un match ou les prévisions météo).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Cybersécurité : pour protéger les ordis contre les pirates informatiques.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Et même l’intelligence artificielle, pour créer des outils comme </a:t>
            </a:r>
            <a:r>
              <a:rPr lang="fr-FR" sz="12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ChatGPT</a:t>
            </a:r>
            <a:r>
              <a:rPr lang="fr-FR" sz="1200" b="1" dirty="0">
                <a:ea typeface="Calibri" panose="020F0502020204030204" pitchFamily="34" charset="0"/>
                <a:cs typeface="Times New Roman" panose="02020603050405020304" pitchFamily="18" charset="0"/>
              </a:rPr>
              <a:t> ou Gemini</a:t>
            </a:r>
            <a:r>
              <a:rPr lang="fr-FR" sz="1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7854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95CF9-2F95-0890-288A-C7E757AD0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4B3E5AB-BA1F-7E52-C3D7-7D3AD51C08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60F1F8A-77B9-D7E6-8397-4CCD8E434B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algorithmes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c’est quoi ?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comme des recettes de cuisine, mais pour les ordinateurs. En NSI, tu apprendras à écrire des étapes claires pour que l’ordi sache quoi faire.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Langages de programmation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vas utiliser des "langages" comme Python, un peu comme apprendre une nouvelle langue, mais pour parler avec les machines.</a:t>
            </a:r>
          </a:p>
          <a:p>
            <a:endParaRPr lang="fr-FR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FR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Structures de données :</a:t>
            </a:r>
            <a:b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Imagine des boîtes (listes, tableaux, graphes) où l’ordinateur range ses infos. Tu apprendras à les organiser et à les utiliser.</a:t>
            </a:r>
            <a:endParaRPr lang="fr-FR" sz="12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BB00D5-432C-6039-7BF1-BDE2434C5A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669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2FEFC-7FB3-48F5-0C27-C21BF361F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6B295CB-95E2-700D-DCFA-AABDEA779E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BEF0659-B611-9D21-78C1-0F71EDFD38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codes dès la Première !</a:t>
            </a:r>
            <a:b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commenceras par Python, un langage facile et très utilisé. Ensuite, en Terminale, tu découvriras d’autres outils pour des projets encore plus complexes.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12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Créer des programmes :</a:t>
            </a:r>
            <a:b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 pourras coder des applis ou des petits jeux pour résoudre des problèmes concrets. Par exemple : suivre les chapitres de mangas que tu as lu, le jeu du juste prix...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3E990B-01B1-30FA-D4E2-3E83A4A5B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66F0C-EEDD-45E4-B4B4-5005CA311C2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3545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848EFA-B3E7-90BE-47A5-FE65E52A9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627844-3C6C-BF2A-41E4-5D5513974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800ABB-BD00-55CA-0823-26370D5EA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D5F1ED-29DD-988E-392C-D7ECEE205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57F940-7152-A6D5-60B6-F58D61DA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920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321DEE-8666-A43D-EABA-9916C9550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4DD247-0469-6442-27D6-1E034AA0E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3C45B5-8277-AFEB-C29F-498C1A6C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8F7058-F94A-21A2-8CC0-8045D0F75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8CE79A9-B6FE-5EF7-B0B4-92933FEDA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7103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09238A-CEB1-9B28-5BBC-34F961CCE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AB6AB51-0EF7-9EAD-3643-84F71B388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8D3B1-BE34-FFEE-393B-172D1A3ED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6867E4-4204-2CD2-D025-CF3DFAB9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BCC17F-4718-B5A1-BC50-1D531706E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16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AB8D2D-ABA3-ED52-BD77-04334A6B0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87C7FE-EFE1-75EE-263E-B5A42FCF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09C417-DD65-9220-E88C-502B3EAE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31A7E7-9B9F-FF40-4D98-2A8D71E3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CD6723-0317-8E4F-1FC5-3296215B4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00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5FC0A-0B39-87A0-8F0B-4A3AE7D41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EE88B3-DF69-0E28-B9AE-3DD3A1673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6A4B3B-A4E1-14C0-FF97-29E2F3430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2A5924-865F-945F-F52F-FF89E0347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136E5D-58E7-58DC-A0A9-66B1F5EAB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4327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DE770F-D03B-37FB-DEA2-0E9EDE609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39A141-12A8-3005-0520-33D585261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01EE480-D679-7597-8524-A072E9270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A1C9751-F526-00BB-FC33-315DA78E7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067021-448B-AF0E-5B8A-E28F93293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00378F-573B-4274-7C78-926FB7D5E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2737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C3132C-7191-CF64-EEFD-891860CE2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944DC1-CFFD-29E8-E3D8-0EBA93DDE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A19DF0-3C82-FA60-6249-7FE28FA6C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C2BF7A-CDB7-D981-666C-403EA39D30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7B270A9-4429-634B-2C52-E11F7FEEF5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4811134-9F88-A22A-C051-2FA7463E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68588F7-E1CA-443C-A8AC-07FCC591D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D456504-9FAD-D1DC-4B5B-38C64B720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940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B0BE97-090F-95A1-ACA1-14C203B9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73FF874-A614-12D0-6C28-E41F7073C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2FAE4F5-E983-4857-7DFC-721BB46E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E94979-9F30-A224-5F50-568B54C0A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12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8700D8-7441-93A7-8DBF-A6E7EF724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4A15127-23ED-2155-B003-2E574891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96A0EA-0248-D31A-492C-34782ABC0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9296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9576F8-E43C-DFFA-5046-C5E671690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A7CC8E-60AD-3A99-3D68-16B16178B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27EFBB7-7A71-8D03-6346-3C9B9CC79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F71A822-5E7B-5CB1-AA65-24AB90A9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2254FD-4C3E-B560-BE79-4936B0B0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70A4F2-5EFF-4E68-5ACE-536B22CCC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256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7D2AA3-98CE-6293-1DC6-BAF1ED2A2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351F8C-259D-1A57-5429-7D69F45595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805ABA-7117-D05D-F3C7-4A01F118B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984A114-400C-2F56-C152-402C77D5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98AFEC-6809-74EE-5362-8349C929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0C2BA0-5209-4798-15B9-48B8C6FA6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270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599C7D6-3D32-6F36-A6BC-99DB2C512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455B82A-D6B2-51C1-FD2C-3CFD6878B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32499C-47D6-E432-612F-29665233A6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749F-8F41-42E1-AA27-EF0660812C2A}" type="datetimeFigureOut">
              <a:rPr lang="fr-FR" smtClean="0"/>
              <a:t>05/12/2024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71C4F5C-509F-4B4A-7B67-A6159932A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6DD2DE-1BFD-97B8-A539-CDE5A9752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386EC-DA3C-4A2F-97E3-3167A3431AA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2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632AE78-C53A-BE49-873C-3225F0E89E4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  <a:effectLst/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spécialité NSI</a:t>
            </a:r>
            <a:endParaRPr lang="fr-FR" sz="400000" b="1" dirty="0">
              <a:latin typeface="+mn-lt"/>
            </a:endParaRPr>
          </a:p>
        </p:txBody>
      </p:sp>
      <p:sp>
        <p:nvSpPr>
          <p:cNvPr id="6" name="AutoShape 2" descr="A visually engaging and fun depiction of topics related to the NSI (Numérique et Sciences Informatiques) specialty for middle school students. Image 1: A cheerful classroom with students programming in Python on laptops, with colorful code on the screens. Image 2: A playful illustration of a robot interacting with kids, representing artificial intelligence and robotics. Image 3: A vibrant depiction of students creating a video game, with a large screen showing pixel art graphics and excited expressions. Image 4: A futuristic concept of students exploring a digital world made of data streams, binary code, and virtual reality elements. The style should be vibrant and appealing to young learners.">
            <a:extLst>
              <a:ext uri="{FF2B5EF4-FFF2-40B4-BE49-F238E27FC236}">
                <a16:creationId xmlns:a16="http://schemas.microsoft.com/office/drawing/2014/main" id="{C764F737-7867-13A2-AD5D-6270CB77B7B2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algn="ctr">
              <a:buFontTx/>
              <a:buChar char="-"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C’est quoi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Pourquoi la choisir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qui ça s’adresse</a:t>
            </a: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3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Tx/>
              <a:buChar char="-"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fr-FR" sz="6000" b="1" dirty="0"/>
          </a:p>
        </p:txBody>
      </p:sp>
    </p:spTree>
    <p:extLst>
      <p:ext uri="{BB962C8B-B14F-4D97-AF65-F5344CB8AC3E}">
        <p14:creationId xmlns:p14="http://schemas.microsoft.com/office/powerpoint/2010/main" val="1118462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E649AC-A42B-1695-2840-A3E576BBD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609CFB-4A13-5C87-45E1-57C898B2068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B94C14-D065-B3B0-C92E-88096876313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Systèmes informatiques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Comment fonctionne un ordinateur ?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Réseaux et sécurité :</a:t>
            </a:r>
            <a:endParaRPr lang="fr-FR" sz="2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530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4F8AE7-3A0D-BC9E-AB32-777685D21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053F73-08A7-9B45-9C3E-1ABEED35AE0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80A7AF-CAB7-F8B8-CACB-FB72BF1B34D2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Données et bases de données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Manipuler des données.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Bases de données.</a:t>
            </a:r>
          </a:p>
        </p:txBody>
      </p:sp>
    </p:spTree>
    <p:extLst>
      <p:ext uri="{BB962C8B-B14F-4D97-AF65-F5344CB8AC3E}">
        <p14:creationId xmlns:p14="http://schemas.microsoft.com/office/powerpoint/2010/main" val="4213670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B061B4-D28D-AB9B-8F1D-CD99EC862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FB225E-BC7D-A1D9-ED59-DA2C01C750D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BDD07-CEF1-6B03-3412-23CAF4513043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Culture numérique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Les impacts du numérique.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Découvrir l’intelligence artificielle (IA).</a:t>
            </a:r>
          </a:p>
        </p:txBody>
      </p:sp>
    </p:spTree>
    <p:extLst>
      <p:ext uri="{BB962C8B-B14F-4D97-AF65-F5344CB8AC3E}">
        <p14:creationId xmlns:p14="http://schemas.microsoft.com/office/powerpoint/2010/main" val="1168843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0666F0-BB6C-3CEB-6B4F-10712C7EE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4B96F7-046A-AF8D-B6EB-1FC8CF218DD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C494D4-B642-B332-40CC-72E66F19D47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Projets concrets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Créer des applis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Jeux vidéo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Sites web</a:t>
            </a:r>
          </a:p>
        </p:txBody>
      </p:sp>
    </p:spTree>
    <p:extLst>
      <p:ext uri="{BB962C8B-B14F-4D97-AF65-F5344CB8AC3E}">
        <p14:creationId xmlns:p14="http://schemas.microsoft.com/office/powerpoint/2010/main" val="1823981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F50D28-E41D-BD60-4BAB-CD12C18AA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5D79B1-5982-5E25-5C9F-07F5B9B174BF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597BA1-F132-7540-7699-6A092BD85F7E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35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Analyser des données :</a:t>
            </a: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b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Étudier.</a:t>
            </a: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Comprendre.</a:t>
            </a: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Prévoir.</a:t>
            </a: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None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L’objectif : regarder les infos brutes.</a:t>
            </a:r>
          </a:p>
        </p:txBody>
      </p:sp>
    </p:spTree>
    <p:extLst>
      <p:ext uri="{BB962C8B-B14F-4D97-AF65-F5344CB8AC3E}">
        <p14:creationId xmlns:p14="http://schemas.microsoft.com/office/powerpoint/2010/main" val="1353355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9E9EF8-D4B7-8FA6-E3E2-29AB056B4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7525C-3FA6-2FC8-78DC-D255AE5029C4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Exemples d’activités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47D1C2-F87A-3F96-9573-C9D31B45EBE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Travaux pratiques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0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Concevoir des algorithmes :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Calculer des moyennes.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Organiser une liste d’élèves par ordre alphabétique.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Trouver le chemin le plus court dans un labyrinthe.</a:t>
            </a:r>
          </a:p>
          <a:p>
            <a:pPr marL="742950" lvl="1" indent="-285750" algn="ctr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Coder tes idées !</a:t>
            </a:r>
          </a:p>
        </p:txBody>
      </p:sp>
    </p:spTree>
    <p:extLst>
      <p:ext uri="{BB962C8B-B14F-4D97-AF65-F5344CB8AC3E}">
        <p14:creationId xmlns:p14="http://schemas.microsoft.com/office/powerpoint/2010/main" val="2019104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20F166-C691-53B7-FDDD-4345D78E4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E66E1D-CB60-19F2-E6DC-70C4E5360326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À qui s’adresse la spécialité ?</a:t>
            </a:r>
            <a:endParaRPr lang="fr-FR" sz="36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45FD8F-EE46-9B7B-99FF-416ABBAF791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les curieux et les passionnés du numérique.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 besoin d’être un pro pour commencer.</a:t>
            </a:r>
          </a:p>
        </p:txBody>
      </p:sp>
    </p:spTree>
    <p:extLst>
      <p:ext uri="{BB962C8B-B14F-4D97-AF65-F5344CB8AC3E}">
        <p14:creationId xmlns:p14="http://schemas.microsoft.com/office/powerpoint/2010/main" val="499345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A2D9A6-4549-1E65-1E5D-7709984FB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9652FF-F22B-AB30-BA0A-6744F7B5342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A2C0DD-3FD0-522B-333E-15FEEF1997A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Les études après le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0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Classes préparatoires.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À l’université.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Écoles spécialisées.</a:t>
            </a:r>
            <a:endParaRPr lang="fr-FR" sz="2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55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659F1C-0F19-DEF7-8FDD-A3BAD5787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0BFE1E-A74B-A52B-2FBE-7FD677E5E53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débouchés possibles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F310DF-9466-2C6D-9FE4-3658AFEC43F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Les métiers possibles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Développeur.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Ingénieur en intelligence artificielle (IA).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Analyste de données.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Spécialiste en cybersécurité.</a:t>
            </a:r>
            <a:endParaRPr lang="fr-FR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267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AE1FCA-38B5-1371-21B4-8B03F5CFE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26316B-38E6-B11B-CB24-4D4270457667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fr-FR" sz="4000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B59DE1-7FFF-1A79-779A-3B00D95D7FE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Une porte vers le monde numérique.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 compétences pour le futur.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Pour ceux qui aiment créer et relever des défis.</a:t>
            </a:r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379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B1906B-249F-754E-F3B6-06E15D88F6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251461-2036-8C34-4524-DC9449061E9F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Une matière qu’on peut choisir au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NSI, une spécialité que tu peux choisir au lycée général.</a:t>
            </a:r>
          </a:p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aite pour ceux :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qui aiment le numérique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qui veulent comprendre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pour les curieux.</a:t>
            </a:r>
          </a:p>
        </p:txBody>
      </p:sp>
    </p:spTree>
    <p:extLst>
      <p:ext uri="{BB962C8B-B14F-4D97-AF65-F5344CB8AC3E}">
        <p14:creationId xmlns:p14="http://schemas.microsoft.com/office/powerpoint/2010/main" val="2077173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455193-6641-685E-04B7-BDA3095E3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3F46C5F-14CF-E5D9-1ECC-8FB083EB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94080D9E-9FC0-B825-FD8F-31325185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7145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9F6F58-DFEF-87DE-C87A-B2AEA76D3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FA961B-B741-7BED-2DBE-9A84DD2B900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D70AD3-29B5-0E95-AD96-1A9C9A9D6FD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5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Apprendre les bases de l’informatique et du numérique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26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3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 apprend ce qui se passe "à l’intérieur".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3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Créer des programmes.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3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Décoder les systèmes.</a:t>
            </a:r>
          </a:p>
          <a:p>
            <a:pPr algn="ctr"/>
            <a:r>
              <a:rPr lang="fr-FR" sz="23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Gérer des données.</a:t>
            </a:r>
            <a:endParaRPr lang="fr-FR" sz="31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465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A026F5-BE32-B755-3E52-86920B0F6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193F5A-71BE-1E2E-72B9-7010356C964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C’est quoi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9D1F5F-50A3-DA04-4785-EDD131AF4066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5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Pourquoi c’est intéressant ?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Comprendre le monde numérique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Devenir créatif avec l’informatique.</a:t>
            </a:r>
          </a:p>
          <a:p>
            <a:pPr algn="ctr"/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Préparer ton futur.</a:t>
            </a:r>
            <a:endParaRPr lang="fr-FR" sz="35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137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3D891C-4323-6FC3-B856-9C136F3BC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000A58-06F5-74F3-2350-7A63B07C93E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072E16-DB70-D2E9-BB63-56D4CBDD1371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 fontScale="47500" lnSpcReduction="2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80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Une matière d’avenir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32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 numérique est partout !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médecine.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Dans les métiers d’art.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ingénierie.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 économie.</a:t>
            </a:r>
          </a:p>
          <a:p>
            <a:pPr algn="ctr"/>
            <a:r>
              <a:rPr lang="fr-FR" sz="4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Dans le futur, les métiers liés à l’informatique seront encore plus nombreux.</a:t>
            </a:r>
            <a:endParaRPr lang="fr-FR" sz="76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038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62034B-1709-352B-FB3B-7EAE1FA8A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26D552-DADB-B0D2-F7FB-070AABEF110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97A3C1-A8D9-AAB7-5CDF-CDE3A8BE02A1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Apprendre des choses super utiles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32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apprendras à coder.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deviendras plus logique.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comprendras mieux les ordis .</a:t>
            </a:r>
            <a:endParaRPr lang="fr-FR" sz="8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77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A748C9-C641-7D6F-E327-CE755100D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600029-B66F-992C-6DC0-4E4A3987422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latin typeface="+mn-lt"/>
              </a:rPr>
              <a:t>Pourquoi choisir NSI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0C3CB8-8F9A-CC5C-AD82-6498E88D0035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 fontScale="92500" lnSpcReduction="10000"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Un vrai atout pour après le lycée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 tu veux continuer tes études 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Informatique.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Ingénierie.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 Science.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Cybersécurité.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2200" b="1" dirty="0"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fr-FR" sz="22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’intelligence artificielle.</a:t>
            </a:r>
          </a:p>
        </p:txBody>
      </p:sp>
    </p:spTree>
    <p:extLst>
      <p:ext uri="{BB962C8B-B14F-4D97-AF65-F5344CB8AC3E}">
        <p14:creationId xmlns:p14="http://schemas.microsoft.com/office/powerpoint/2010/main" val="835510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E3144-1D33-438F-E402-C59759E23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878EBF-FE99-E181-411C-43C68EF3301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2AC439-B5CF-4ABB-E8AB-BF0B0E3FFED4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 bases de l’informatique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Les algorithmes.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Langages de programmation.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Structures de données.</a:t>
            </a:r>
          </a:p>
        </p:txBody>
      </p:sp>
    </p:spTree>
    <p:extLst>
      <p:ext uri="{BB962C8B-B14F-4D97-AF65-F5344CB8AC3E}">
        <p14:creationId xmlns:p14="http://schemas.microsoft.com/office/powerpoint/2010/main" val="2289814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9DF8E-D0FF-C064-A762-32D826B6E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E68680-46DC-A232-05BF-E7CE73D1720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fr-FR" sz="7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programme</a:t>
            </a:r>
            <a:endParaRPr lang="fr-FR" sz="49600" b="1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CE91BA-7F4B-6AA7-09B8-C8C6F8AFB4B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solidFill>
            <a:srgbClr val="FFFFFF">
              <a:alpha val="65000"/>
            </a:srgb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r>
              <a:rPr lang="fr-FR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Programmation :</a:t>
            </a: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7000"/>
              </a:lnSpc>
              <a:spcBef>
                <a:spcPts val="200"/>
              </a:spcBef>
              <a:buNone/>
            </a:pPr>
            <a:endParaRPr lang="fr-FR" sz="1800" b="1" dirty="0"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Tu codes dès la Première !</a:t>
            </a: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fr-FR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Créer des programmes.</a:t>
            </a:r>
          </a:p>
        </p:txBody>
      </p:sp>
    </p:spTree>
    <p:extLst>
      <p:ext uri="{BB962C8B-B14F-4D97-AF65-F5344CB8AC3E}">
        <p14:creationId xmlns:p14="http://schemas.microsoft.com/office/powerpoint/2010/main" val="25873160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</TotalTime>
  <Words>2015</Words>
  <Application>Microsoft Office PowerPoint</Application>
  <PresentationFormat>Grand écran</PresentationFormat>
  <Paragraphs>260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Symbol</vt:lpstr>
      <vt:lpstr>Times New Roman</vt:lpstr>
      <vt:lpstr>Thème Office</vt:lpstr>
      <vt:lpstr>La spécialité NSI</vt:lpstr>
      <vt:lpstr>C’est quoi NSI ?</vt:lpstr>
      <vt:lpstr>C’est quoi NSI ?</vt:lpstr>
      <vt:lpstr>C’est quoi NSI ?</vt:lpstr>
      <vt:lpstr>Pourquoi choisir NSI ?</vt:lpstr>
      <vt:lpstr>Pourquoi choisir NSI ?</vt:lpstr>
      <vt:lpstr>Pourquoi choisir NSI ?</vt:lpstr>
      <vt:lpstr>Le programme</vt:lpstr>
      <vt:lpstr>Le programme</vt:lpstr>
      <vt:lpstr>Le programme</vt:lpstr>
      <vt:lpstr>Le programme</vt:lpstr>
      <vt:lpstr>Le programme</vt:lpstr>
      <vt:lpstr>Exemples d’activités</vt:lpstr>
      <vt:lpstr>Exemples d’activités</vt:lpstr>
      <vt:lpstr>Exemples d’activités</vt:lpstr>
      <vt:lpstr>À qui s’adresse la spécialité ?</vt:lpstr>
      <vt:lpstr>Les débouchés possibles</vt:lpstr>
      <vt:lpstr>Les débouchés possibles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Tifaine</dc:creator>
  <cp:lastModifiedBy>Tifaine</cp:lastModifiedBy>
  <cp:revision>62</cp:revision>
  <dcterms:created xsi:type="dcterms:W3CDTF">2024-12-04T08:51:51Z</dcterms:created>
  <dcterms:modified xsi:type="dcterms:W3CDTF">2024-12-05T10:01:34Z</dcterms:modified>
</cp:coreProperties>
</file>

<file path=docProps/thumbnail.jpeg>
</file>